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Public Sans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92228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“PORTFOLIO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– 4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2638425" y="3619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Portfolio Website	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sz="1200" dirty="0"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To showcase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person’s work, skills, achievements, and projects. It serves as an online portfolio or resume, allowing people to display their talents and capabilities to a wider audience, including potential employers, clients, or collaborators</a:t>
            </a:r>
            <a:endParaRPr sz="1200" dirty="0">
              <a:latin typeface="Times New Roman" panose="02020603050405020304" pitchFamily="18" charset="0"/>
              <a:ea typeface="EB Garamond Medium"/>
              <a:cs typeface="Times New Roman" panose="02020603050405020304" pitchFamily="18" charset="0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1460934482"/>
              </p:ext>
            </p:extLst>
          </p:nvPr>
        </p:nvGraphicFramePr>
        <p:xfrm>
          <a:off x="190850" y="2200475"/>
          <a:ext cx="4279525" cy="222486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au721220104001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AJMAL S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au721220104005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DEEPAK P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au721220104034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PUGAZHENDHI V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au721220104042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SANTHOSH</a:t>
                      </a:r>
                      <a:r>
                        <a:rPr lang="en-US" sz="1200" u="none" strike="noStrike" cap="none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B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au721220104059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VIGNESH T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</a:t>
            </a:r>
            <a:r>
              <a:rPr lang="en-US" sz="16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B</a:t>
            </a: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ack end</a:t>
            </a: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sz="16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285750" indent="-285750">
              <a:lnSpc>
                <a:spcPct val="107916"/>
              </a:lnSpc>
              <a:buSzPts val="1600"/>
              <a:buFont typeface="Arial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a Back end using java</a:t>
            </a:r>
          </a:p>
          <a:p>
            <a:pPr marL="285750" indent="-285750">
              <a:lnSpc>
                <a:spcPct val="107916"/>
              </a:lnSpc>
              <a:buSzPts val="1600"/>
              <a:buFont typeface="Arial" pitchFamily="34" charset="0"/>
              <a:buChar char="•"/>
            </a:pPr>
            <a:endParaRPr lang="en-US" sz="16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Creating Back end</a:t>
            </a:r>
            <a:endParaRPr sz="16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– 4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12C965-1C2D-288E-7131-CC79A762B97F}"/>
              </a:ext>
            </a:extLst>
          </p:cNvPr>
          <p:cNvSpPr txBox="1"/>
          <p:nvPr/>
        </p:nvSpPr>
        <p:spPr>
          <a:xfrm>
            <a:off x="546804" y="767166"/>
            <a:ext cx="76208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buAutoNum type="arabicPeriod"/>
            </a:pPr>
            <a:r>
              <a:rPr lang="en-US" sz="12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 back end for the portfolio website using java</a:t>
            </a:r>
            <a:endParaRPr lang="en-US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3CB847-C56E-88EA-51E7-F21C5956B614}"/>
              </a:ext>
            </a:extLst>
          </p:cNvPr>
          <p:cNvSpPr txBox="1"/>
          <p:nvPr/>
        </p:nvSpPr>
        <p:spPr>
          <a:xfrm>
            <a:off x="720671" y="3587858"/>
            <a:ext cx="7702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 end is created using Java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952068" y="2238187"/>
            <a:ext cx="2921430" cy="57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IN" sz="1050" b="0" i="0" dirty="0">
                <a:solidFill>
                  <a:srgbClr val="BD8738"/>
                </a:solidFill>
                <a:latin typeface="Calibri" pitchFamily="34" charset="0"/>
                <a:ea typeface="EB Garamond SemiBold"/>
                <a:cs typeface="Calibri" pitchFamily="34" charset="0"/>
                <a:sym typeface="EB Garamond SemiBold"/>
              </a:rPr>
              <a:t>https://github.com/20CSA42SANTHOSH/Task4_BackEnd</a:t>
            </a:r>
          </a:p>
          <a:p>
            <a:pPr marL="0" lvl="0" indent="0"/>
            <a:endParaRPr sz="1050" b="0" i="0" dirty="0">
              <a:solidFill>
                <a:srgbClr val="BD8738"/>
              </a:solidFill>
              <a:latin typeface="Calibri" pitchFamily="34" charset="0"/>
              <a:ea typeface="EB Garamond SemiBold"/>
              <a:cs typeface="Calibri" pitchFamily="34" charset="0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</TotalTime>
  <Words>194</Words>
  <Application>Microsoft Office PowerPoint</Application>
  <PresentationFormat>On-screen Show (16:9)</PresentationFormat>
  <Paragraphs>46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EB Garamond Medium</vt:lpstr>
      <vt:lpstr>Noto Sans Symbols</vt:lpstr>
      <vt:lpstr>Times New Roman</vt:lpstr>
      <vt:lpstr>arial</vt:lpstr>
      <vt:lpstr>Public Sans</vt:lpstr>
      <vt:lpstr>arial</vt:lpstr>
      <vt:lpstr>Calibri</vt:lpstr>
      <vt:lpstr>EB Garamond</vt:lpstr>
      <vt:lpstr>Simple Light</vt:lpstr>
      <vt:lpstr>PowerPoint Presentation</vt:lpstr>
      <vt:lpstr>Portfolio Website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Lankeesh Sasi</cp:lastModifiedBy>
  <cp:revision>14</cp:revision>
  <dcterms:created xsi:type="dcterms:W3CDTF">2020-08-13T11:21:46Z</dcterms:created>
  <dcterms:modified xsi:type="dcterms:W3CDTF">2023-11-08T06:40:06Z</dcterms:modified>
</cp:coreProperties>
</file>